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87" r:id="rId2"/>
    <p:sldId id="288" r:id="rId3"/>
    <p:sldId id="28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5" r:id="rId29"/>
    <p:sldId id="281" r:id="rId30"/>
    <p:sldId id="282" r:id="rId31"/>
    <p:sldId id="28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8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3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3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6828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40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16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68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4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0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0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00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82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6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14D30-95E7-45F4-9935-2479D91AF256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8E8F-8C67-4517-B121-6466B6840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98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38282" y="5157630"/>
            <a:ext cx="8786842" cy="830997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/>
              <a:t>Mechanics of Materials: by </a:t>
            </a:r>
            <a:r>
              <a:rPr lang="en-US" sz="2400" b="1" dirty="0" err="1"/>
              <a:t>R.C.Hibbeler</a:t>
            </a:r>
            <a:r>
              <a:rPr lang="en-US" sz="2400" b="1" dirty="0"/>
              <a:t>.</a:t>
            </a:r>
          </a:p>
          <a:p>
            <a:pPr algn="l" rtl="0"/>
            <a:r>
              <a:rPr lang="en-US" sz="2400" b="1" dirty="0"/>
              <a:t>Strength of Materials: by Andrew </a:t>
            </a:r>
            <a:r>
              <a:rPr lang="en-US" sz="2400" b="1" dirty="0" err="1"/>
              <a:t>Pytel</a:t>
            </a:r>
            <a:r>
              <a:rPr lang="en-US" sz="2400" b="1" dirty="0"/>
              <a:t> and Ferdinand L. Singer.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10710" y="285729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126259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41" y="128788"/>
            <a:ext cx="10599514" cy="657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3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149" y="126306"/>
            <a:ext cx="9314981" cy="659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5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9" y="180170"/>
            <a:ext cx="10800484" cy="619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8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299" y="110073"/>
            <a:ext cx="9868773" cy="667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61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37"/>
            <a:ext cx="7669899" cy="29235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745" y="2962141"/>
            <a:ext cx="6099891" cy="38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03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018" y="137306"/>
            <a:ext cx="7603499" cy="653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134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91" y="0"/>
            <a:ext cx="10675916" cy="687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856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83" y="0"/>
            <a:ext cx="10914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86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13" y="-1"/>
            <a:ext cx="9804379" cy="686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32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34125" cy="1114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001"/>
          <a:stretch/>
        </p:blipFill>
        <p:spPr>
          <a:xfrm>
            <a:off x="2637486" y="1114424"/>
            <a:ext cx="6442120" cy="573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6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91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</a:t>
            </a:r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12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stresses</a:t>
            </a:r>
            <a:endParaRPr lang="en-US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5" y="4762"/>
            <a:ext cx="8186902" cy="11800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505" y="1086588"/>
            <a:ext cx="5326182" cy="575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4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14" y="776890"/>
            <a:ext cx="11650728" cy="449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96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031253" cy="61432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980" y="797550"/>
            <a:ext cx="6023020" cy="327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35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874" y="0"/>
            <a:ext cx="9355977" cy="12850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236" y="1285002"/>
            <a:ext cx="7682854" cy="556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28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512935" cy="11923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477" y="1223118"/>
            <a:ext cx="7599676" cy="56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52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40" y="86811"/>
            <a:ext cx="7801110" cy="15484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346" y="1635213"/>
            <a:ext cx="8001536" cy="509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84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72" y="202438"/>
            <a:ext cx="9981865" cy="635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96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533" y="464847"/>
            <a:ext cx="10508361" cy="569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72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214" y="152601"/>
            <a:ext cx="8609460" cy="661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552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045" y="143545"/>
            <a:ext cx="9962815" cy="11386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08" y="1282152"/>
            <a:ext cx="9058444" cy="538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63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7" y="9525"/>
            <a:ext cx="9953625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209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322" y="41427"/>
            <a:ext cx="9195717" cy="677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825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921" y="0"/>
            <a:ext cx="8303721" cy="68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5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096" y="0"/>
            <a:ext cx="8546608" cy="689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05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304" y="103032"/>
            <a:ext cx="9369380" cy="669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06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273" y="25758"/>
            <a:ext cx="8235704" cy="682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9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070" y="154548"/>
            <a:ext cx="8895211" cy="659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39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88" y="141599"/>
            <a:ext cx="9619311" cy="649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90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76" y="143144"/>
            <a:ext cx="10524186" cy="635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34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51</TotalTime>
  <Words>54</Words>
  <Application>Microsoft Office PowerPoint</Application>
  <PresentationFormat>Widescreen</PresentationFormat>
  <Paragraphs>14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Aharoni</vt:lpstr>
      <vt:lpstr>Arial</vt:lpstr>
      <vt:lpstr>Garamond</vt:lpstr>
      <vt:lpstr>Times New Roman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9</cp:revision>
  <dcterms:created xsi:type="dcterms:W3CDTF">2016-12-25T04:27:00Z</dcterms:created>
  <dcterms:modified xsi:type="dcterms:W3CDTF">2017-12-17T16:58:47Z</dcterms:modified>
</cp:coreProperties>
</file>